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0" r:id="rId4"/>
    <p:sldId id="511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477" r:id="rId15"/>
    <p:sldId id="399" r:id="rId16"/>
    <p:sldId id="409" r:id="rId17"/>
    <p:sldId id="481" r:id="rId18"/>
    <p:sldId id="482" r:id="rId19"/>
    <p:sldId id="5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326" autoAdjust="0"/>
  </p:normalViewPr>
  <p:slideViewPr>
    <p:cSldViewPr snapToGrid="0">
      <p:cViewPr varScale="1">
        <p:scale>
          <a:sx n="68" d="100"/>
          <a:sy n="68" d="100"/>
        </p:scale>
        <p:origin x="110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10" Type="http://schemas.openxmlformats.org/officeDocument/2006/relationships/image" Target="../media/image2.png"/><Relationship Id="rId4" Type="http://schemas.openxmlformats.org/officeDocument/2006/relationships/image" Target="../media/image35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0.jpg"/><Relationship Id="rId7" Type="http://schemas.openxmlformats.org/officeDocument/2006/relationships/image" Target="../media/image4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2B236B0C-CCFC-4865-82E6-D5B31E09F662}"/>
              </a:ext>
            </a:extLst>
          </p:cNvPr>
          <p:cNvSpPr/>
          <p:nvPr/>
        </p:nvSpPr>
        <p:spPr>
          <a:xfrm>
            <a:off x="0" y="993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0EACB-8B27-48F3-B0A4-C392EDA08B28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C107D-59AF-4479-84A9-3FD91FCA8EE9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 &amp; Shekhar Vedi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B194EF-BAE7-40EE-9ED8-5CFA03B61A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CD6BA4-744F-42D6-BF13-89CC76FB8627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2146587"/>
            <a:ext cx="60942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Ui5.yaml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package.json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View1.view.xml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View1.view.xml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View1.controller.js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View2.controller.js</a:t>
            </a:r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979074" y="31502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20" y="71978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BD2BC-59B0-4D30-97AE-9B4A2D8F7B41}"/>
              </a:ext>
            </a:extLst>
          </p:cNvPr>
          <p:cNvSpPr txBox="1"/>
          <p:nvPr/>
        </p:nvSpPr>
        <p:spPr>
          <a:xfrm>
            <a:off x="742950" y="1037049"/>
            <a:ext cx="5352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3F1D4B1-B738-41C2-96C5-D2FE2531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14429</TotalTime>
  <Words>799</Words>
  <Application>Microsoft Office PowerPoint</Application>
  <PresentationFormat>Widescreen</PresentationFormat>
  <Paragraphs>119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1110</cp:revision>
  <dcterms:created xsi:type="dcterms:W3CDTF">2016-07-10T03:33:26Z</dcterms:created>
  <dcterms:modified xsi:type="dcterms:W3CDTF">2021-12-23T09:00:47Z</dcterms:modified>
</cp:coreProperties>
</file>